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667" autoAdjust="0"/>
    <p:restoredTop sz="98485" autoAdjust="0"/>
  </p:normalViewPr>
  <p:slideViewPr>
    <p:cSldViewPr snapToGrid="0" showGuides="1">
      <p:cViewPr>
        <p:scale>
          <a:sx n="95" d="100"/>
          <a:sy n="95" d="100"/>
        </p:scale>
        <p:origin x="-1008" y="640"/>
      </p:cViewPr>
      <p:guideLst>
        <p:guide orient="horz" pos="601"/>
        <p:guide pos="215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504C-4202-7F41-A5E6-2A141765AF0F}" type="datetimeFigureOut">
              <a:rPr lang="en-US" smtClean="0"/>
              <a:pPr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D07F-E58A-A042-A556-27540F739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504C-4202-7F41-A5E6-2A141765AF0F}" type="datetimeFigureOut">
              <a:rPr lang="en-US" smtClean="0"/>
              <a:pPr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D07F-E58A-A042-A556-27540F739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504C-4202-7F41-A5E6-2A141765AF0F}" type="datetimeFigureOut">
              <a:rPr lang="en-US" smtClean="0"/>
              <a:pPr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D07F-E58A-A042-A556-27540F739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504C-4202-7F41-A5E6-2A141765AF0F}" type="datetimeFigureOut">
              <a:rPr lang="en-US" smtClean="0"/>
              <a:pPr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D07F-E58A-A042-A556-27540F739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504C-4202-7F41-A5E6-2A141765AF0F}" type="datetimeFigureOut">
              <a:rPr lang="en-US" smtClean="0"/>
              <a:pPr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D07F-E58A-A042-A556-27540F739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504C-4202-7F41-A5E6-2A141765AF0F}" type="datetimeFigureOut">
              <a:rPr lang="en-US" smtClean="0"/>
              <a:pPr/>
              <a:t>7/16/12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D07F-E58A-A042-A556-27540F739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504C-4202-7F41-A5E6-2A141765AF0F}" type="datetimeFigureOut">
              <a:rPr lang="en-US" smtClean="0"/>
              <a:pPr/>
              <a:t>7/16/12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D07F-E58A-A042-A556-27540F739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504C-4202-7F41-A5E6-2A141765AF0F}" type="datetimeFigureOut">
              <a:rPr lang="en-US" smtClean="0"/>
              <a:pPr/>
              <a:t>7/16/12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D07F-E58A-A042-A556-27540F739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504C-4202-7F41-A5E6-2A141765AF0F}" type="datetimeFigureOut">
              <a:rPr lang="en-US" smtClean="0"/>
              <a:pPr/>
              <a:t>7/16/12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D07F-E58A-A042-A556-27540F739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504C-4202-7F41-A5E6-2A141765AF0F}" type="datetimeFigureOut">
              <a:rPr lang="en-US" smtClean="0"/>
              <a:pPr/>
              <a:t>7/16/12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D07F-E58A-A042-A556-27540F739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504C-4202-7F41-A5E6-2A141765AF0F}" type="datetimeFigureOut">
              <a:rPr lang="en-US" smtClean="0"/>
              <a:pPr/>
              <a:t>7/16/12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D07F-E58A-A042-A556-27540F739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1504C-4202-7F41-A5E6-2A141765AF0F}" type="datetimeFigureOut">
              <a:rPr lang="en-US" smtClean="0"/>
              <a:pPr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6D07F-E58A-A042-A556-27540F739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jpeg"/><Relationship Id="rId12" Type="http://schemas.microsoft.com/office/2007/relationships/hdphoto" Target="../media/hdphoto1.wdp"/><Relationship Id="rId13" Type="http://schemas.openxmlformats.org/officeDocument/2006/relationships/image" Target="../media/image14.jpeg"/><Relationship Id="rId14" Type="http://schemas.openxmlformats.org/officeDocument/2006/relationships/image" Target="../media/image5.png"/><Relationship Id="rId15" Type="http://schemas.openxmlformats.org/officeDocument/2006/relationships/image" Target="../media/image15.jpeg"/><Relationship Id="rId16" Type="http://schemas.microsoft.com/office/2007/relationships/hdphoto" Target="../media/hdphoto3.wdp"/><Relationship Id="rId17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3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png"/><Relationship Id="rId10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425" y="4010461"/>
            <a:ext cx="1735667" cy="6738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349" y="6929674"/>
            <a:ext cx="1676400" cy="889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5741" y="702992"/>
            <a:ext cx="45741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Example of Text Only </a:t>
            </a:r>
            <a:r>
              <a:rPr lang="en-US" sz="2200" b="1" dirty="0" smtClean="0"/>
              <a:t>Ad</a:t>
            </a:r>
            <a:endParaRPr lang="en-US" sz="1200" b="1" dirty="0" smtClean="0"/>
          </a:p>
          <a:p>
            <a:r>
              <a:rPr lang="en-US" sz="1200" i="1" dirty="0" smtClean="0"/>
              <a:t>What </a:t>
            </a:r>
            <a:r>
              <a:rPr lang="en-US" sz="1200" i="1" dirty="0"/>
              <a:t>a Fabulous Performance </a:t>
            </a:r>
            <a:r>
              <a:rPr lang="en-US" sz="1200" b="1" i="1" dirty="0"/>
              <a:t>Rebecca! We’re SO Proud of you! - Love, Mom, Dad, Sam, &amp; Kelsey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936558" y="1596929"/>
            <a:ext cx="2968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Example of 1/8 page Ad</a:t>
            </a:r>
          </a:p>
          <a:p>
            <a:endParaRPr lang="en-US" sz="22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66801" y="3654877"/>
            <a:ext cx="3905273" cy="2193941"/>
            <a:chOff x="946968" y="4189597"/>
            <a:chExt cx="3905273" cy="2193941"/>
          </a:xfrm>
        </p:grpSpPr>
        <p:pic>
          <p:nvPicPr>
            <p:cNvPr id="34" name="Picture 33" descr="kuck-gold-frame1.jpe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l="3967" t="1450" r="2266" b="4254"/>
            <a:stretch>
              <a:fillRect/>
            </a:stretch>
          </p:blipFill>
          <p:spPr>
            <a:xfrm>
              <a:off x="946968" y="4189597"/>
              <a:ext cx="3905273" cy="219394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367386" y="4594070"/>
              <a:ext cx="30644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Sam,</a:t>
              </a:r>
            </a:p>
            <a:p>
              <a:pPr algn="ctr"/>
              <a:endParaRPr lang="en-US" sz="1200" b="1" dirty="0" smtClean="0"/>
            </a:p>
            <a:p>
              <a:pPr algn="ctr"/>
              <a:r>
                <a:rPr lang="en-US" sz="1600" dirty="0" smtClean="0"/>
                <a:t>No-one can tell a story like you!</a:t>
              </a:r>
            </a:p>
            <a:p>
              <a:pPr algn="ctr"/>
              <a:r>
                <a:rPr lang="en-US" sz="1600" dirty="0" smtClean="0"/>
                <a:t>Love, Mom and Dad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949926" y="3283728"/>
            <a:ext cx="2968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Example of 1/4 page Ad</a:t>
            </a:r>
          </a:p>
          <a:p>
            <a:pPr algn="ctr"/>
            <a:endParaRPr lang="en-US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1835395" y="5931500"/>
            <a:ext cx="3170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Example of 1/2 page Ad</a:t>
            </a: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442447" y="0"/>
            <a:ext cx="400002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/>
              <a:t>Step 1: Choose an Ad</a:t>
            </a:r>
            <a:endParaRPr lang="en-US" sz="3400" b="1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578556" y="592667"/>
            <a:ext cx="5531555" cy="1411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297928" y="2057691"/>
            <a:ext cx="4269755" cy="1138667"/>
            <a:chOff x="806928" y="2151267"/>
            <a:chExt cx="4269755" cy="1138667"/>
          </a:xfrm>
        </p:grpSpPr>
        <p:sp>
          <p:nvSpPr>
            <p:cNvPr id="16" name="Rectangle 15"/>
            <p:cNvSpPr/>
            <p:nvPr/>
          </p:nvSpPr>
          <p:spPr>
            <a:xfrm>
              <a:off x="813701" y="2151267"/>
              <a:ext cx="4262982" cy="11386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61819" y="2221497"/>
              <a:ext cx="18058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	Albert</a:t>
              </a:r>
              <a:r>
                <a:rPr lang="en-US" sz="1200" dirty="0" smtClean="0"/>
                <a:t>, </a:t>
              </a:r>
              <a:endParaRPr lang="en-US" sz="1200" dirty="0" smtClean="0"/>
            </a:p>
            <a:p>
              <a:pPr algn="ctr"/>
              <a:r>
                <a:rPr lang="en-US" sz="1200" dirty="0" smtClean="0"/>
                <a:t>you convinced us you were a Rabbi!</a:t>
              </a:r>
              <a:endParaRPr lang="en-US" sz="1200" b="1" dirty="0"/>
            </a:p>
            <a:p>
              <a:pPr algn="ctr"/>
              <a:r>
                <a:rPr lang="en-US" sz="1200" b="1" dirty="0" smtClean="0"/>
                <a:t>	- Love, Grandma and Grandpa</a:t>
              </a:r>
              <a:endParaRPr lang="en-US" sz="1200" b="1" dirty="0"/>
            </a:p>
          </p:txBody>
        </p:sp>
        <p:pic>
          <p:nvPicPr>
            <p:cNvPr id="32" name="Picture 31" descr="13_488x240.jpe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928" y="2155321"/>
              <a:ext cx="2279934" cy="1133311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1650450" y="6392041"/>
            <a:ext cx="3564710" cy="2243667"/>
            <a:chOff x="1450628" y="6793081"/>
            <a:chExt cx="3564710" cy="2243667"/>
          </a:xfrm>
        </p:grpSpPr>
        <p:sp>
          <p:nvSpPr>
            <p:cNvPr id="24" name="Rectangle 23"/>
            <p:cNvSpPr/>
            <p:nvPr/>
          </p:nvSpPr>
          <p:spPr>
            <a:xfrm>
              <a:off x="1450628" y="6793081"/>
              <a:ext cx="3352798" cy="2243667"/>
            </a:xfrm>
            <a:prstGeom prst="rect">
              <a:avLst/>
            </a:prstGeom>
            <a:noFill/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37220" y="7022614"/>
              <a:ext cx="18781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You Ruled, </a:t>
              </a:r>
            </a:p>
            <a:p>
              <a:pPr algn="ctr"/>
              <a:r>
                <a:rPr lang="en-US" b="1" dirty="0" smtClean="0"/>
                <a:t>Mitch!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12938" y="8013212"/>
              <a:ext cx="3245556" cy="892552"/>
            </a:xfrm>
            <a:prstGeom prst="rect">
              <a:avLst/>
            </a:prstGeom>
            <a:noFill/>
            <a:ln w="19050" cap="rnd" cmpd="sng" algn="ctr">
              <a:noFill/>
              <a:prstDash val="sysDot"/>
              <a:miter lim="800000"/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r>
                <a:rPr lang="en-US" sz="1200" dirty="0" smtClean="0"/>
                <a:t>You put so much hard work into your role, and it showed!</a:t>
              </a:r>
            </a:p>
            <a:p>
              <a:endParaRPr lang="en-US" sz="400" dirty="0" smtClean="0"/>
            </a:p>
            <a:p>
              <a:r>
                <a:rPr lang="en-US" sz="1200" dirty="0" smtClean="0"/>
                <a:t>Next Stop, Broadway!</a:t>
              </a:r>
            </a:p>
            <a:p>
              <a:r>
                <a:rPr lang="en-US" sz="1200" dirty="0" smtClean="0"/>
                <a:t>- Love, </a:t>
              </a:r>
              <a:r>
                <a:rPr lang="en-US" sz="1200" dirty="0" smtClean="0"/>
                <a:t>Evan &amp; Patrice.</a:t>
              </a:r>
              <a:endParaRPr lang="en-US" sz="1200" dirty="0"/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1602154" y="7961923"/>
              <a:ext cx="3048000" cy="976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1530544" y="6814719"/>
              <a:ext cx="1931877" cy="1072649"/>
              <a:chOff x="4618653" y="7443037"/>
              <a:chExt cx="2239347" cy="1369993"/>
            </a:xfrm>
          </p:grpSpPr>
          <p:pic>
            <p:nvPicPr>
              <p:cNvPr id="35" name="Picture 34" descr="Screen Shot 2012-07-16 at 8.55.20 PM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8653" y="7443037"/>
                <a:ext cx="2239347" cy="1369993"/>
              </a:xfrm>
              <a:prstGeom prst="rect">
                <a:avLst/>
              </a:prstGeom>
            </p:spPr>
          </p:pic>
          <p:sp>
            <p:nvSpPr>
              <p:cNvPr id="36" name="Rectangle 35"/>
              <p:cNvSpPr/>
              <p:nvPr/>
            </p:nvSpPr>
            <p:spPr>
              <a:xfrm>
                <a:off x="6567637" y="8538299"/>
                <a:ext cx="290363" cy="2339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5288" y="2436021"/>
            <a:ext cx="1358900" cy="5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rticle-new_ehow_images_a07_d7_05_buy-back-old-textbooks-800x80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60" y="7311359"/>
            <a:ext cx="1557875" cy="1884526"/>
          </a:xfrm>
          <a:prstGeom prst="rect">
            <a:avLst/>
          </a:prstGeom>
        </p:spPr>
      </p:pic>
      <p:pic>
        <p:nvPicPr>
          <p:cNvPr id="10" name="Picture 9" descr="13-the-Musical-Title-and-BG-0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676" y="1024830"/>
            <a:ext cx="1123300" cy="1453683"/>
          </a:xfrm>
          <a:prstGeom prst="rect">
            <a:avLst/>
          </a:prstGeom>
        </p:spPr>
      </p:pic>
      <p:pic>
        <p:nvPicPr>
          <p:cNvPr id="8" name="Picture 7" descr="kuck-gold-frame1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l="3967" t="1450" r="2266" b="4254"/>
          <a:stretch>
            <a:fillRect/>
          </a:stretch>
        </p:blipFill>
        <p:spPr>
          <a:xfrm>
            <a:off x="4840832" y="5327295"/>
            <a:ext cx="1794988" cy="1597970"/>
          </a:xfrm>
          <a:prstGeom prst="rect">
            <a:avLst/>
          </a:prstGeom>
        </p:spPr>
      </p:pic>
      <p:pic>
        <p:nvPicPr>
          <p:cNvPr id="11" name="Picture 10" descr="lights2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BFDF4"/>
              </a:clrFrom>
              <a:clrTo>
                <a:srgbClr val="FBFD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293" y="5430161"/>
            <a:ext cx="1510608" cy="13922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39768" y="592241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1</a:t>
            </a:r>
            <a:endParaRPr lang="en-US" sz="2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136701" y="592241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2</a:t>
            </a:r>
            <a:endParaRPr lang="en-US" sz="2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74497" y="592241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3</a:t>
            </a:r>
            <a:endParaRPr lang="en-US" sz="2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39768" y="2547360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6701" y="2547360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74497" y="2547360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9768" y="4880751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7</a:t>
            </a:r>
            <a:endParaRPr lang="en-US" sz="2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136701" y="4880751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74497" y="4880751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9</a:t>
            </a:r>
            <a:endParaRPr lang="en-US" sz="2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68271" y="6992049"/>
            <a:ext cx="470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10</a:t>
            </a:r>
            <a:endParaRPr lang="en-US" sz="2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503000" y="6992049"/>
            <a:ext cx="470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12</a:t>
            </a:r>
            <a:endParaRPr lang="en-US" sz="2200" b="1" dirty="0"/>
          </a:p>
        </p:txBody>
      </p:sp>
      <p:sp>
        <p:nvSpPr>
          <p:cNvPr id="28" name="Rectangle 27"/>
          <p:cNvSpPr/>
          <p:nvPr/>
        </p:nvSpPr>
        <p:spPr>
          <a:xfrm>
            <a:off x="4497987" y="1342535"/>
            <a:ext cx="277386" cy="68611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117894" y="-84666"/>
            <a:ext cx="466384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/>
              <a:t>Step 2: Choose a Graphic</a:t>
            </a:r>
            <a:endParaRPr lang="en-US" sz="3400" b="1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578556" y="482008"/>
            <a:ext cx="5531555" cy="1411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65204" y="6992049"/>
            <a:ext cx="470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11</a:t>
            </a:r>
            <a:endParaRPr lang="en-US" sz="2200" b="1" dirty="0"/>
          </a:p>
        </p:txBody>
      </p:sp>
      <p:pic>
        <p:nvPicPr>
          <p:cNvPr id="4" name="Picture 3" descr="5931300.jpe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" t="1" r="12030" b="4145"/>
          <a:stretch/>
        </p:blipFill>
        <p:spPr>
          <a:xfrm>
            <a:off x="66849" y="1407360"/>
            <a:ext cx="2055520" cy="607736"/>
          </a:xfrm>
          <a:prstGeom prst="rect">
            <a:avLst/>
          </a:prstGeom>
        </p:spPr>
      </p:pic>
      <p:pic>
        <p:nvPicPr>
          <p:cNvPr id="29" name="Picture 28" descr="theatre.jpeg"/>
          <p:cNvPicPr>
            <a:picLocks noChangeAspect="1"/>
          </p:cNvPicPr>
          <p:nvPr/>
        </p:nvPicPr>
        <p:blipFill>
          <a:blip r:embed="rId7">
            <a:grayscl/>
            <a:lum bright="35000"/>
          </a:blip>
          <a:stretch>
            <a:fillRect/>
          </a:stretch>
        </p:blipFill>
        <p:spPr>
          <a:xfrm>
            <a:off x="0" y="1027436"/>
            <a:ext cx="2207194" cy="1448471"/>
          </a:xfrm>
          <a:prstGeom prst="rect">
            <a:avLst/>
          </a:prstGeom>
        </p:spPr>
      </p:pic>
      <p:pic>
        <p:nvPicPr>
          <p:cNvPr id="2" name="Picture 1" descr="frame-banner-clipart-graphicsfairy003blg.jpe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" t="3653" r="1075" b="4429"/>
          <a:stretch/>
        </p:blipFill>
        <p:spPr>
          <a:xfrm>
            <a:off x="2022097" y="1058248"/>
            <a:ext cx="2556867" cy="1386847"/>
          </a:xfrm>
          <a:prstGeom prst="rect">
            <a:avLst/>
          </a:prstGeom>
        </p:spPr>
      </p:pic>
      <p:pic>
        <p:nvPicPr>
          <p:cNvPr id="7" name="Picture 6" descr="tumblr_ltjkxl0kdP1r4arymo1_500.jpeg"/>
          <p:cNvPicPr>
            <a:picLocks noChangeAspect="1"/>
          </p:cNvPicPr>
          <p:nvPr/>
        </p:nvPicPr>
        <p:blipFill>
          <a:blip r:embed="rId9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70000"/>
                    </a14:imgEffect>
                    <a14:imgEffect>
                      <a14:brightnessContrast bright="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" y="3165600"/>
            <a:ext cx="2094105" cy="1331851"/>
          </a:xfrm>
          <a:prstGeom prst="rect">
            <a:avLst/>
          </a:prstGeom>
        </p:spPr>
      </p:pic>
      <p:pic>
        <p:nvPicPr>
          <p:cNvPr id="12" name="Picture 11" descr="13_488x240.jpeg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563" y="5565641"/>
            <a:ext cx="2279934" cy="1121279"/>
          </a:xfrm>
          <a:prstGeom prst="rect">
            <a:avLst/>
          </a:prstGeom>
        </p:spPr>
      </p:pic>
      <p:pic>
        <p:nvPicPr>
          <p:cNvPr id="42" name="Picture 41" descr="imgres.jpe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376" y="7497468"/>
            <a:ext cx="1512308" cy="1512308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4618653" y="7568626"/>
            <a:ext cx="2239347" cy="1369993"/>
            <a:chOff x="4618653" y="7443037"/>
            <a:chExt cx="2239347" cy="1369993"/>
          </a:xfrm>
        </p:grpSpPr>
        <p:pic>
          <p:nvPicPr>
            <p:cNvPr id="43" name="Picture 42" descr="Screen Shot 2012-07-16 at 8.55.20 PM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653" y="7443037"/>
              <a:ext cx="2239347" cy="1369993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6567637" y="8538299"/>
              <a:ext cx="290363" cy="2339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6" name="Picture 45" descr="ACT13.jpg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419" y="2996076"/>
            <a:ext cx="1328223" cy="1670899"/>
          </a:xfrm>
          <a:prstGeom prst="rect">
            <a:avLst/>
          </a:prstGeom>
        </p:spPr>
      </p:pic>
      <p:pic>
        <p:nvPicPr>
          <p:cNvPr id="47" name="Picture 46" descr="cheer1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686" y="3045141"/>
            <a:ext cx="1097280" cy="1572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121</Words>
  <Application>Microsoft Macintosh PowerPoint</Application>
  <PresentationFormat>On-screen Show (4:3)</PresentationFormat>
  <Paragraphs>32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Moran</dc:creator>
  <cp:lastModifiedBy>Joe Moran</cp:lastModifiedBy>
  <cp:revision>121</cp:revision>
  <dcterms:created xsi:type="dcterms:W3CDTF">2011-02-26T16:41:56Z</dcterms:created>
  <dcterms:modified xsi:type="dcterms:W3CDTF">2012-07-17T01:43:45Z</dcterms:modified>
</cp:coreProperties>
</file>